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DD178-F5F4-4296-84B6-0F6516C95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415DF-4083-4019-9A00-544C08C2A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36668-9B6B-4E6A-89C1-15C8B9DF2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571-62C7-4787-9CE5-89224BD84C98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FBFC6-F785-48CC-A25D-684A15F7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8CC20-EEF1-4CC5-938D-1C91EC28B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2AC4-C099-4298-B269-5B93A4FEF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39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27D4F-9CDF-4A69-A160-6FE73DAFE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EC6EC8-B703-41C3-BE77-B7414F1B4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867BB-0CD6-43F1-BB45-154FF78FE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571-62C7-4787-9CE5-89224BD84C98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EB8F4-351B-4A8F-B19B-F0D9191ED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DD008-3072-4A22-9A27-A7156E442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2AC4-C099-4298-B269-5B93A4FEF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54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7E10DC-6B61-4328-B1EA-5B2872F663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90A32-287F-4E8F-8724-C2EC384A5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9C4CB-C74F-4553-8963-3C160A906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571-62C7-4787-9CE5-89224BD84C98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47640-7EAA-46BE-B9D8-AD783D2A8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BBB4D-0EEA-4FF2-B0FD-31991EC75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2AC4-C099-4298-B269-5B93A4FEF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13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F3062-3459-49A9-BCAF-04BE271E1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65135-CCFF-471F-8772-586BD6D13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943D2-2405-4608-9D7D-81BC3F53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571-62C7-4787-9CE5-89224BD84C98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5EBCD-A0C9-4947-A765-5CF0A721B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31DEB-A1FF-41F6-8C3F-C525594F9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2AC4-C099-4298-B269-5B93A4FEF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6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FB5B9-30A2-4F71-BFDE-49A4F8D67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849DDC-D649-4EBA-BF16-05B8041C0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B02AD-9CE9-46B1-9EC3-5569619D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571-62C7-4787-9CE5-89224BD84C98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00BF8-D98E-4CB8-BCD1-CB328FF8F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998CD-BE79-458A-BC48-D0686FACA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2AC4-C099-4298-B269-5B93A4FEF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71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C9086-50A7-44B5-83A2-84004D54B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92403-27B0-4857-91E7-7A27D46411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F9CF24-83A5-4908-BD0E-52389B389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03787-AB0B-4591-8F8A-0610698FD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571-62C7-4787-9CE5-89224BD84C98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E882F-CD3E-42E0-BF45-4F2002022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6D7D86-01A3-47DC-899D-16259D7D3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2AC4-C099-4298-B269-5B93A4FEF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21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83CC2-7700-40E5-8BF8-E379C9217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B2364-AA6C-439D-B3EC-56871A6FD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27F599-4B93-4587-8B08-503A8EC01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91ADBD-A077-4A2C-B3EB-F32F835D52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2750DC-1B6E-4EFF-A3EB-1F00580B2B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711F37-D742-4AF3-BCCD-DE4727D1A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571-62C7-4787-9CE5-89224BD84C98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BBF14B-D154-4096-8763-672DED7EF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7F1E10-C363-4379-A45B-DBEAFCC2D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2AC4-C099-4298-B269-5B93A4FEF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6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9DE5E-BF7C-4743-8E5A-F65EF5C06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BB93F1-6461-42B3-99CE-88991A464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571-62C7-4787-9CE5-89224BD84C98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B69B2D-8EFC-4943-8110-4A4B7511F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3A2340-7838-456A-B4C4-A6FA9379B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2AC4-C099-4298-B269-5B93A4FEF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96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A2640F-6097-4711-B6A5-61BB38845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571-62C7-4787-9CE5-89224BD84C98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C77C7D-9382-4538-95CB-05B61AD3E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9AC31-2FF1-418E-A318-CE964758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2AC4-C099-4298-B269-5B93A4FEF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23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9C062-3B2D-44BA-9FD9-251385DF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51163-1879-4D0A-A055-B613FD2E0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CFE475-BEB0-4126-87F8-99BD7668C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5DA2E4-E13F-440C-9D6C-C1F517D80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571-62C7-4787-9CE5-89224BD84C98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CDE39-1317-48F3-81CB-6BA2438D6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73DBCC-709E-4AF6-9677-2E68E7A3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2AC4-C099-4298-B269-5B93A4FEF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04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95797-9C89-4EA1-81E2-6667677FA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001F34-4BA5-4C80-8571-524F0D63EE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9DC4C-C0F0-4A54-BC6B-375F9F9C6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F6314-6207-48D8-86BC-D04370692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571-62C7-4787-9CE5-89224BD84C98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330A47-B2EF-48A9-8756-88D09856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AAD289-A0EC-4C14-92F9-38B19423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92AC4-C099-4298-B269-5B93A4FEF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65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EE2D3B-22FC-4D2B-BDBB-92412C83B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7E637-830C-437C-BEF4-7A630BCF5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979DE-1E0B-4CF1-98E3-3233D4936F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F6571-62C7-4787-9CE5-89224BD84C98}" type="datetimeFigureOut">
              <a:rPr lang="en-GB" smtClean="0"/>
              <a:t>16/08/2017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4BB0E-8AD2-4238-94DB-1824DD8E8B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9E813-CD6A-4AA1-BB12-E8916F2A76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92AC4-C099-4298-B269-5B93A4FEF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35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588EBF-4A95-47E1-B871-BF96E90A059B}"/>
              </a:ext>
            </a:extLst>
          </p:cNvPr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/>
              <a:t>https://www.youtube.com/watch?v=2UJMM4VhWWk&amp;list=PLp8BSCLLWBUAp3iqLr43Z0bEeY3PVCUyc&amp;index=12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E1A489-CFF3-4C50-AB2B-C0B80190A4BC}"/>
              </a:ext>
            </a:extLst>
          </p:cNvPr>
          <p:cNvSpPr/>
          <p:nvPr/>
        </p:nvSpPr>
        <p:spPr>
          <a:xfrm>
            <a:off x="3048000" y="4868948"/>
            <a:ext cx="5009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https://www.youtube.com/watch?v=QTfHCU0U7SE</a:t>
            </a:r>
          </a:p>
        </p:txBody>
      </p:sp>
    </p:spTree>
    <p:extLst>
      <p:ext uri="{BB962C8B-B14F-4D97-AF65-F5344CB8AC3E}">
        <p14:creationId xmlns:p14="http://schemas.microsoft.com/office/powerpoint/2010/main" val="3396671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meera</dc:creator>
  <cp:lastModifiedBy>meera</cp:lastModifiedBy>
  <cp:revision>2</cp:revision>
  <dcterms:created xsi:type="dcterms:W3CDTF">2017-08-16T20:18:02Z</dcterms:created>
  <dcterms:modified xsi:type="dcterms:W3CDTF">2017-08-16T20:21:17Z</dcterms:modified>
</cp:coreProperties>
</file>