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57" r:id="rId4"/>
    <p:sldId id="258" r:id="rId5"/>
    <p:sldId id="259" r:id="rId6"/>
    <p:sldId id="260" r:id="rId7"/>
    <p:sldId id="261" r:id="rId8"/>
    <p:sldId id="262" r:id="rId9"/>
    <p:sldId id="275" r:id="rId10"/>
    <p:sldId id="263" r:id="rId11"/>
    <p:sldId id="266" r:id="rId12"/>
    <p:sldId id="265" r:id="rId13"/>
    <p:sldId id="267" r:id="rId14"/>
    <p:sldId id="270" r:id="rId15"/>
    <p:sldId id="272" r:id="rId16"/>
    <p:sldId id="273" r:id="rId17"/>
    <p:sldId id="274" r:id="rId18"/>
    <p:sldId id="268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6E2"/>
    <a:srgbClr val="F7E962"/>
    <a:srgbClr val="F19440"/>
    <a:srgbClr val="75C466"/>
    <a:srgbClr val="C55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420B-BF58-4E58-9560-C75CD8F6C26D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0A3B-F516-461E-AA9C-ED642E14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49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420B-BF58-4E58-9560-C75CD8F6C26D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0A3B-F516-461E-AA9C-ED642E14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32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420B-BF58-4E58-9560-C75CD8F6C26D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0A3B-F516-461E-AA9C-ED642E14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682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2F220-E2CD-42DE-AFF5-8D44B1F8129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21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6EA6-A608-41FE-888B-C430B7B18B2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36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3CA0F-F915-4C0D-BBD0-33ACBD7500C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63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87159-3FF5-401C-9C63-6A25B9692DD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99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13CFB-FA5F-4D4D-8EBB-60F5D88991B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34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57703-F4C4-49F6-B50D-E70682098A0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88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E6544-183B-459D-9F64-0DCFB6EF4B3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95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0D049-B944-4EF5-A5F9-E620F4C6074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5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420B-BF58-4E58-9560-C75CD8F6C26D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0A3B-F516-461E-AA9C-ED642E14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093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525F0-D893-4785-84BE-D08A6A07288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78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7E79F-6C8D-46C5-92E2-0AAF508160BB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80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8F549-A992-467B-AE0F-A91E6BABDAE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5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420B-BF58-4E58-9560-C75CD8F6C26D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0A3B-F516-461E-AA9C-ED642E14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60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420B-BF58-4E58-9560-C75CD8F6C26D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0A3B-F516-461E-AA9C-ED642E14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93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420B-BF58-4E58-9560-C75CD8F6C26D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0A3B-F516-461E-AA9C-ED642E14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38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420B-BF58-4E58-9560-C75CD8F6C26D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0A3B-F516-461E-AA9C-ED642E14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14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420B-BF58-4E58-9560-C75CD8F6C26D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0A3B-F516-461E-AA9C-ED642E14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14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420B-BF58-4E58-9560-C75CD8F6C26D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0A3B-F516-461E-AA9C-ED642E14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4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420B-BF58-4E58-9560-C75CD8F6C26D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0A3B-F516-461E-AA9C-ED642E14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18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7420B-BF58-4E58-9560-C75CD8F6C26D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70A3B-F516-461E-AA9C-ED642E14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73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D7CBE1-70BC-4658-96F0-674A50144C34}" type="slidenum">
              <a:rPr lang="es-E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1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Rectangle 166"/>
          <p:cNvSpPr>
            <a:spLocks noGrp="1" noChangeArrowheads="1"/>
          </p:cNvSpPr>
          <p:nvPr>
            <p:ph type="subTitle" idx="1"/>
          </p:nvPr>
        </p:nvSpPr>
        <p:spPr>
          <a:xfrm>
            <a:off x="1010280" y="3057780"/>
            <a:ext cx="9926090" cy="96076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5400" dirty="0">
                <a:latin typeface="Arial Rounded MT Bold" panose="020F0704030504030204" pitchFamily="34" charset="0"/>
              </a:rPr>
              <a:t>Your FREE revision timetable </a:t>
            </a:r>
            <a:endParaRPr lang="es-ES" altLang="en-US" sz="5400" dirty="0">
              <a:solidFill>
                <a:srgbClr val="0033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57736" y="3810564"/>
            <a:ext cx="9144000" cy="875047"/>
          </a:xfrm>
        </p:spPr>
        <p:txBody>
          <a:bodyPr>
            <a:normAutofit/>
          </a:bodyPr>
          <a:lstStyle/>
          <a:p>
            <a:r>
              <a:rPr lang="en-GB" sz="4000" dirty="0"/>
              <a:t>https://getrevising.co.uk/planner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546" y="168442"/>
            <a:ext cx="3970313" cy="110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4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76" y="109537"/>
            <a:ext cx="7010400" cy="1325563"/>
          </a:xfrm>
        </p:spPr>
        <p:txBody>
          <a:bodyPr/>
          <a:lstStyle/>
          <a:p>
            <a:r>
              <a:rPr lang="en-GB" dirty="0" smtClean="0"/>
              <a:t>Edit an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776" y="-144379"/>
            <a:ext cx="4855813" cy="7169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09" y="1931068"/>
            <a:ext cx="3753853" cy="492693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186989" y="3584658"/>
            <a:ext cx="2827422" cy="7707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0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256"/>
            <a:ext cx="9144000" cy="80391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2169193" y="5516750"/>
            <a:ext cx="2474995" cy="158215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Automatically added in Weekly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99802" y="6081065"/>
            <a:ext cx="8824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ARCH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496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32" y="4436477"/>
            <a:ext cx="345707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Click anywhere on your timetable to add a new deadline or new commitment.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32" y="0"/>
            <a:ext cx="8715466" cy="28157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Down Arrow 5"/>
          <p:cNvSpPr/>
          <p:nvPr/>
        </p:nvSpPr>
        <p:spPr>
          <a:xfrm rot="2948020">
            <a:off x="5125838" y="448713"/>
            <a:ext cx="721895" cy="98658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221" y="0"/>
            <a:ext cx="5307019" cy="677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779" y="2554872"/>
            <a:ext cx="4732421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You can add new exams, holidays, deadlines, study sessions, anytime!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663" y="0"/>
            <a:ext cx="6825916" cy="708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0" y="4645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 smtClean="0"/>
              <a:t>Deadlines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072" y="4277583"/>
            <a:ext cx="4323347" cy="188258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Step 1: 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Scroll over a blank section of your planner and click the clock icon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90" y="1858206"/>
            <a:ext cx="5489528" cy="1933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716" y="-404897"/>
            <a:ext cx="6585284" cy="7543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367" y="434765"/>
            <a:ext cx="2041128" cy="187450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048336" y="1338617"/>
            <a:ext cx="781842" cy="8434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576697">
            <a:off x="7938169" y="101580"/>
            <a:ext cx="4105355" cy="2123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 2:</a:t>
            </a:r>
          </a:p>
          <a:p>
            <a:pPr algn="ctr"/>
            <a:r>
              <a:rPr lang="en-US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Fill in the form and save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855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89" y="1398240"/>
            <a:ext cx="11190407" cy="4236871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9367280">
            <a:off x="9501903" y="1521480"/>
            <a:ext cx="2430379" cy="685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COOL!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6176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537" y="1416861"/>
            <a:ext cx="2157663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Deadline added!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339" y="539164"/>
            <a:ext cx="6657975" cy="597217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828697">
            <a:off x="6112043" y="2429603"/>
            <a:ext cx="1913021" cy="6256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97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391"/>
            <a:ext cx="8942220" cy="584322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51996" y="2660538"/>
            <a:ext cx="4980447" cy="383217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097253" y="1239253"/>
            <a:ext cx="844967" cy="15520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3839" y="6458773"/>
            <a:ext cx="3297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https://getrevising.co.uk/planner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29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78540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81068">
            <a:off x="6031646" y="4042021"/>
            <a:ext cx="5843792" cy="2123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Simply 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print and </a:t>
            </a:r>
            <a:r>
              <a:rPr lang="en-US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post near your study space at home! 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329718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 smtClean="0"/>
              <a:t>https://getrevising.co.uk/planner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48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65" y="109787"/>
            <a:ext cx="10461709" cy="65833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839" y="6458773"/>
            <a:ext cx="3297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https://getrevising.co.uk/planner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5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995" y="44017"/>
            <a:ext cx="10117805" cy="61329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82431" y="4963751"/>
            <a:ext cx="6232475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 all the subjects you have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39" y="6458773"/>
            <a:ext cx="3297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https://getrevising.co.uk/planner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55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5125"/>
            <a:ext cx="3525252" cy="3249362"/>
          </a:xfrm>
          <a:prstGeom prst="roundRect">
            <a:avLst/>
          </a:prstGeom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</a:rPr>
              <a:t>Choose which subjects you would like to spend more time on</a:t>
            </a:r>
            <a:r>
              <a:rPr lang="en-GB" sz="36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en-GB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442" y="559969"/>
            <a:ext cx="8169443" cy="59595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839" y="6458773"/>
            <a:ext cx="3297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https://getrevising.co.uk/planner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13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9621" cy="700296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906127" y="1825625"/>
            <a:ext cx="4447673" cy="2325270"/>
          </a:xfrm>
          <a:prstGeom prst="round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</a:rPr>
              <a:t>Revision time will not be scheduled during the times you have lessons</a:t>
            </a:r>
            <a:endParaRPr lang="en-GB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9621" y="6488668"/>
            <a:ext cx="3297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https://getrevising.co.uk/planner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3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643" y="568849"/>
            <a:ext cx="7649830" cy="572858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-59030" y="1133366"/>
            <a:ext cx="4447673" cy="4623302"/>
          </a:xfrm>
          <a:prstGeom prst="round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</a:rPr>
              <a:t>Add in other commitments you have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i="1" dirty="0" err="1" smtClean="0">
                <a:solidFill>
                  <a:schemeClr val="accent6">
                    <a:lumMod val="50000"/>
                  </a:schemeClr>
                </a:solidFill>
              </a:rPr>
              <a:t>ie</a:t>
            </a:r>
            <a:r>
              <a:rPr lang="en-GB" i="1" dirty="0" smtClean="0">
                <a:solidFill>
                  <a:schemeClr val="accent6">
                    <a:lumMod val="50000"/>
                  </a:schemeClr>
                </a:solidFill>
              </a:rPr>
              <a:t>. Extra curricular or extra intervention.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</a:rPr>
              <a:t>This can be edited later. </a:t>
            </a:r>
            <a:endParaRPr lang="en-GB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39" y="6458773"/>
            <a:ext cx="3297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https://getrevising.co.uk/planner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2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0064"/>
          </a:xfrm>
        </p:spPr>
        <p:txBody>
          <a:bodyPr/>
          <a:lstStyle/>
          <a:p>
            <a:r>
              <a:rPr lang="en-GB" b="1" dirty="0" smtClean="0"/>
              <a:t>Check with your teachers…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9215"/>
            <a:ext cx="3810000" cy="3817185"/>
          </a:xfrm>
          <a:prstGeom prst="roundRect">
            <a:avLst/>
          </a:prstGeom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 smtClean="0">
                <a:solidFill>
                  <a:schemeClr val="accent6">
                    <a:lumMod val="50000"/>
                  </a:schemeClr>
                </a:solidFill>
              </a:rPr>
              <a:t>Get Revising will help you schedule revision time for upcoming exams. </a:t>
            </a:r>
          </a:p>
          <a:p>
            <a:pPr marL="0" indent="0" algn="ctr">
              <a:buNone/>
            </a:pPr>
            <a:r>
              <a:rPr lang="en-GB" sz="3600" dirty="0" smtClean="0">
                <a:solidFill>
                  <a:schemeClr val="accent6">
                    <a:lumMod val="50000"/>
                  </a:schemeClr>
                </a:solidFill>
              </a:rPr>
              <a:t>Cool!</a:t>
            </a:r>
            <a:endParaRPr lang="en-GB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355460"/>
            <a:ext cx="8382000" cy="529166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3839" y="6458773"/>
            <a:ext cx="3297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https://getrevising.co.uk/planner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7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54905" cy="1325563"/>
          </a:xfrm>
        </p:spPr>
        <p:txBody>
          <a:bodyPr/>
          <a:lstStyle/>
          <a:p>
            <a:r>
              <a:rPr lang="en-GB" b="1" dirty="0" smtClean="0"/>
              <a:t>Your planner…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1" y="-228851"/>
            <a:ext cx="8422104" cy="7724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839" y="6458773"/>
            <a:ext cx="3297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https://getrevising.co.uk/planner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1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0656" y="100807"/>
            <a:ext cx="12641936" cy="3197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210" y="3298041"/>
            <a:ext cx="6449677" cy="287892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7182735">
            <a:off x="7182852" y="508083"/>
            <a:ext cx="782053" cy="5733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3839" y="6458773"/>
            <a:ext cx="3297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https://getrevising.co.uk/planner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5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188</Words>
  <Application>Microsoft Office PowerPoint</Application>
  <PresentationFormat>Widescreen</PresentationFormat>
  <Paragraphs>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Office Theme</vt:lpstr>
      <vt:lpstr>Diseño predeterminado</vt:lpstr>
      <vt:lpstr>https://getrevising.co.uk/planner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 with your teachers… </vt:lpstr>
      <vt:lpstr>Your planner…</vt:lpstr>
      <vt:lpstr>PowerPoint Presentation</vt:lpstr>
      <vt:lpstr>Edit an activity</vt:lpstr>
      <vt:lpstr>PowerPoint Presentation</vt:lpstr>
      <vt:lpstr>PowerPoint Presentation</vt:lpstr>
      <vt:lpstr>You can add new exams, holidays, deadlines, study sessions, anytime!</vt:lpstr>
      <vt:lpstr>Deadlines</vt:lpstr>
      <vt:lpstr>PowerPoint Presentation</vt:lpstr>
      <vt:lpstr>Deadline added!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https://getrevising.co.uk/planner</dc:title>
  <dc:creator>Joe James</dc:creator>
  <cp:lastModifiedBy>Joe James</cp:lastModifiedBy>
  <cp:revision>15</cp:revision>
  <dcterms:created xsi:type="dcterms:W3CDTF">2016-10-09T09:39:50Z</dcterms:created>
  <dcterms:modified xsi:type="dcterms:W3CDTF">2017-09-03T09:09:49Z</dcterms:modified>
</cp:coreProperties>
</file>